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9ed9035ec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9ed9035ec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79ed9035e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79ed9035e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milo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79ed9035ec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79ed9035ec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9ed9035e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79ed9035e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milo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79ed9035e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79ed9035e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9ed9035e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79ed9035e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9ed9035e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79ed9035e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milo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79ed9035e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79ed9035e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79ed9035e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79ed9035e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79ed9035e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79ed9035e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milo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79ed9035e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79ed9035e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1.jp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660650" y="18181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 Fase 1 proyecto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“ClientMager”</a:t>
            </a:r>
            <a:endParaRPr/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5301" y="108975"/>
            <a:ext cx="2594698" cy="101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50" y="1430238"/>
            <a:ext cx="4475824" cy="33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325" y="1430250"/>
            <a:ext cx="4413600" cy="336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/>
          <p:nvPr>
            <p:ph type="title"/>
          </p:nvPr>
        </p:nvSpPr>
        <p:spPr>
          <a:xfrm>
            <a:off x="1173975" y="350150"/>
            <a:ext cx="70389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1173975" y="1144150"/>
            <a:ext cx="592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 conclusión. El proyecto está en buen curso en levantamiento y en desarrollo...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175" y="1678050"/>
            <a:ext cx="3201825" cy="32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Reflexión</a:t>
            </a:r>
            <a:endParaRPr/>
          </a:p>
        </p:txBody>
      </p:sp>
      <p:pic>
        <p:nvPicPr>
          <p:cNvPr id="235" name="Google Shape;2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850" y="1235075"/>
            <a:ext cx="4228300" cy="33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018675" y="345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Integrantes Equipo de Trabajo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900000" y="1582865"/>
            <a:ext cx="16530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Camilo Triviño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048" y="2159725"/>
            <a:ext cx="1880599" cy="210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 title="WhatsApp Image 2025-07-09 at 12.46.43 PM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1225" y="2159725"/>
            <a:ext cx="1880599" cy="21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9474" y="3925275"/>
            <a:ext cx="6400" cy="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200" y="2159725"/>
            <a:ext cx="1880600" cy="210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/>
          <p:nvPr/>
        </p:nvSpPr>
        <p:spPr>
          <a:xfrm>
            <a:off x="2507038" y="1645125"/>
            <a:ext cx="363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Vicente Vasquez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5970125" y="1645125"/>
            <a:ext cx="236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Esteban  Cornejo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/>
          <p:nvPr>
            <p:ph type="title"/>
          </p:nvPr>
        </p:nvSpPr>
        <p:spPr>
          <a:xfrm>
            <a:off x="132272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Contenidos a Desarrollar</a:t>
            </a:r>
            <a:endParaRPr/>
          </a:p>
        </p:txBody>
      </p:sp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1026600" y="1517125"/>
            <a:ext cx="7309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Problemática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Objetivo Proyecto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Alcance Proyecto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Tiempo Asociado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Competencias Asociadas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Solución</a:t>
            </a:r>
            <a:r>
              <a:rPr lang="es"/>
              <a:t> Propuesta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Conclusión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Reflexión</a:t>
            </a:r>
            <a:endParaRPr/>
          </a:p>
        </p:txBody>
      </p:sp>
      <p:pic>
        <p:nvPicPr>
          <p:cNvPr id="154" name="Google Shape;15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288" y="167668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Problemática</a:t>
            </a:r>
            <a:endParaRPr/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00" y="1960889"/>
            <a:ext cx="4309402" cy="168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/>
          <p:nvPr/>
        </p:nvSpPr>
        <p:spPr>
          <a:xfrm>
            <a:off x="5488550" y="900925"/>
            <a:ext cx="2528100" cy="45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rotWithShape="0" algn="bl">
              <a:schemeClr val="dk1">
                <a:alpha val="1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Procesos Manuales y Dispersos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5488550" y="1590313"/>
            <a:ext cx="2528100" cy="45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Falta de Centralización de Datos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5488550" y="2279725"/>
            <a:ext cx="2528100" cy="45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Ausencia de Automatización en Seguimientos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5488550" y="2995463"/>
            <a:ext cx="2528100" cy="45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Pérdida de Clientes e Ingresos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5488550" y="3763875"/>
            <a:ext cx="2528100" cy="45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Deficiencias en Trazabilidad y Reportes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Proyecto</a:t>
            </a:r>
            <a:endParaRPr/>
          </a:p>
        </p:txBody>
      </p:sp>
      <p:sp>
        <p:nvSpPr>
          <p:cNvPr id="171" name="Google Shape;171;p17"/>
          <p:cNvSpPr txBox="1"/>
          <p:nvPr/>
        </p:nvSpPr>
        <p:spPr>
          <a:xfrm>
            <a:off x="2673300" y="1031125"/>
            <a:ext cx="197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Centralizar Información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2673300" y="1357900"/>
            <a:ext cx="1881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Gestionar eficientemente datos de clientes y pólizas en un solo lugar.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4242525" y="2124363"/>
            <a:ext cx="233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Automatizar Seguimiento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4242525" y="2451125"/>
            <a:ext cx="18816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Mejorar renovaciones mediante alertas y recordatorios automáticos.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2673300" y="3429988"/>
            <a:ext cx="233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Generar Indicadores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2673300" y="3756750"/>
            <a:ext cx="18816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Crear métricas claras para tomar decisiones informadas y reducir pérdidas.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175" y="2240563"/>
            <a:ext cx="1761413" cy="110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095" y="1031126"/>
            <a:ext cx="815918" cy="100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4300" y="3430000"/>
            <a:ext cx="1325524" cy="132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type="title"/>
          </p:nvPr>
        </p:nvSpPr>
        <p:spPr>
          <a:xfrm>
            <a:off x="1297500" y="393750"/>
            <a:ext cx="7038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Alcance Proyecto</a:t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2664350" y="1089959"/>
            <a:ext cx="1900500" cy="186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78425" lIns="78425" spcFirstLastPara="1" rIns="78425" wrap="square" tIns="78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43">
                <a:latin typeface="Lato"/>
                <a:ea typeface="Lato"/>
                <a:cs typeface="Lato"/>
                <a:sym typeface="Lato"/>
              </a:rPr>
              <a:t>Plataforma centralizada:</a:t>
            </a:r>
            <a:r>
              <a:rPr lang="es" sz="943">
                <a:latin typeface="Lato"/>
                <a:ea typeface="Lato"/>
                <a:cs typeface="Lato"/>
                <a:sym typeface="Lato"/>
              </a:rPr>
              <a:t> </a:t>
            </a:r>
            <a:endParaRPr sz="943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43">
                <a:latin typeface="Lato"/>
                <a:ea typeface="Lato"/>
                <a:cs typeface="Lato"/>
                <a:sym typeface="Lato"/>
              </a:rPr>
              <a:t>Una solución web para unificar toda la información.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8"/>
          <p:cNvSpPr/>
          <p:nvPr/>
        </p:nvSpPr>
        <p:spPr>
          <a:xfrm>
            <a:off x="4780706" y="1089948"/>
            <a:ext cx="1900500" cy="186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78425" lIns="78425" spcFirstLastPara="1" rIns="78425" wrap="square" tIns="78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43">
                <a:latin typeface="Lato"/>
                <a:ea typeface="Lato"/>
                <a:cs typeface="Lato"/>
                <a:sym typeface="Lato"/>
              </a:rPr>
              <a:t>Automatización de procesos:</a:t>
            </a:r>
            <a:r>
              <a:rPr lang="es" sz="943">
                <a:latin typeface="Lato"/>
                <a:ea typeface="Lato"/>
                <a:cs typeface="Lato"/>
                <a:sym typeface="Lato"/>
              </a:rPr>
              <a:t> Implementación de alertas automáticas para renovaciones y seguimiento de clientes.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18"/>
          <p:cNvSpPr/>
          <p:nvPr/>
        </p:nvSpPr>
        <p:spPr>
          <a:xfrm>
            <a:off x="2664362" y="3055159"/>
            <a:ext cx="1900500" cy="186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78425" lIns="78425" spcFirstLastPara="1" rIns="78425" wrap="square" tIns="78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43">
                <a:latin typeface="Lato"/>
                <a:ea typeface="Lato"/>
                <a:cs typeface="Lato"/>
                <a:sym typeface="Lato"/>
              </a:rPr>
              <a:t>Reportes e indicadores:</a:t>
            </a:r>
            <a:r>
              <a:rPr lang="es" sz="943">
                <a:latin typeface="Lato"/>
                <a:ea typeface="Lato"/>
                <a:cs typeface="Lato"/>
                <a:sym typeface="Lato"/>
              </a:rPr>
              <a:t> Paneles de control con métricas clave como pólizas vigentes, vencidas y ganancias.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8"/>
          <p:cNvSpPr/>
          <p:nvPr/>
        </p:nvSpPr>
        <p:spPr>
          <a:xfrm>
            <a:off x="4780700" y="3055275"/>
            <a:ext cx="1900500" cy="186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latin typeface="Lato"/>
                <a:ea typeface="Lato"/>
                <a:cs typeface="Lato"/>
                <a:sym typeface="Lato"/>
              </a:rPr>
              <a:t>Seguridad:</a:t>
            </a:r>
            <a:r>
              <a:rPr lang="es" sz="900">
                <a:latin typeface="Lato"/>
                <a:ea typeface="Lato"/>
                <a:cs typeface="Lato"/>
                <a:sym typeface="Lato"/>
              </a:rPr>
              <a:t> 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Lato"/>
                <a:ea typeface="Lato"/>
                <a:cs typeface="Lato"/>
                <a:sym typeface="Lato"/>
              </a:rPr>
              <a:t>Protección de datos sensibles y gestión de acceso mediante roles y permisos.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879" y="1960608"/>
            <a:ext cx="909569" cy="909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988" y="1879023"/>
            <a:ext cx="1646044" cy="102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3204" y="3979118"/>
            <a:ext cx="802950" cy="8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6586" y="3821300"/>
            <a:ext cx="1028727" cy="10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Tiempo Asociado</a:t>
            </a:r>
            <a:endParaRPr/>
          </a:p>
        </p:txBody>
      </p:sp>
      <p:sp>
        <p:nvSpPr>
          <p:cNvPr id="198" name="Google Shape;198;p19"/>
          <p:cNvSpPr txBox="1"/>
          <p:nvPr>
            <p:ph idx="1" type="body"/>
          </p:nvPr>
        </p:nvSpPr>
        <p:spPr>
          <a:xfrm>
            <a:off x="2140675" y="983800"/>
            <a:ext cx="16143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Inicio: 11 agosto 2025  </a:t>
            </a:r>
            <a:endParaRPr/>
          </a:p>
        </p:txBody>
      </p:sp>
      <p:sp>
        <p:nvSpPr>
          <p:cNvPr id="199" name="Google Shape;199;p19"/>
          <p:cNvSpPr txBox="1"/>
          <p:nvPr>
            <p:ph idx="1" type="body"/>
          </p:nvPr>
        </p:nvSpPr>
        <p:spPr>
          <a:xfrm>
            <a:off x="5328575" y="983800"/>
            <a:ext cx="12996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Fin: 4 dic 2025  </a:t>
            </a:r>
            <a:endParaRPr/>
          </a:p>
        </p:txBody>
      </p:sp>
      <p:pic>
        <p:nvPicPr>
          <p:cNvPr id="200" name="Google Shape;2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338" y="1307850"/>
            <a:ext cx="6357316" cy="344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Competencias Asociadas</a:t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3631500" y="1387698"/>
            <a:ext cx="1881000" cy="124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i="1" lang="es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Programar consultas o rutinas para manipular información de una base de datos de acuerdo con los requerimientos de la organización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5776625" y="1387700"/>
            <a:ext cx="1959900" cy="124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i="1" lang="es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Realizar pruebas de calidad tanto de los productos como de los procesos utilizando buenas prácticas definidas por la industria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4734775" y="2891400"/>
            <a:ext cx="1881000" cy="124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i="1" lang="es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Gestionar proyectos informáticos, ofreciendo alternativas para la toma de decisiones de acuerdo a los requerimientos de la organización.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1407475" y="1387688"/>
            <a:ext cx="1959900" cy="124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i="1" lang="es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Desarrollar una solución de software utilizando técnicas que permitan sistematizar el proceso de desarrollo y mantenimiento, asegurando el logro de los objetivos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2453625" y="2891400"/>
            <a:ext cx="1959900" cy="124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i="1" lang="es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Construir el modelo arquitectónico de una solución sistémica que soporte los procesos de negocio de acuerdo con los requerimientos de la organización y estándares de la industria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Propuesta</a:t>
            </a:r>
            <a:endParaRPr/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225" y="1377900"/>
            <a:ext cx="7177399" cy="31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